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DC23E1-2EDA-4C0B-9B15-99736BDE70F5}" v="8" dt="2024-07-06T21:57:23.7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15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00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420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4052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95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2/24/2025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71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2/24/2025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6373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2/24/2025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74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6582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8819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9995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4635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2/24/2025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5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A5A4C64C-A5DA-7642-6042-17C38B29DA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979" r="-1" b="13729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5733E3-1415-C88A-6B15-FEA03D21D2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9200" y="100584"/>
            <a:ext cx="9090476" cy="3223013"/>
          </a:xfrm>
        </p:spPr>
        <p:txBody>
          <a:bodyPr anchor="b">
            <a:noAutofit/>
          </a:bodyPr>
          <a:lstStyle/>
          <a:p>
            <a:pPr algn="ctr"/>
            <a:br>
              <a:rPr lang="en-US" sz="7200" i="0" noProof="0" dirty="0">
                <a:solidFill>
                  <a:schemeClr val="accent3">
                    <a:lumMod val="20000"/>
                    <a:lumOff val="80000"/>
                  </a:schemeClr>
                </a:solidFill>
                <a:latin typeface="Amasis MT Pro Black" panose="02040A04050005020304" pitchFamily="18" charset="0"/>
              </a:rPr>
            </a:br>
            <a:r>
              <a:rPr lang="en-US" sz="2400" i="0" noProof="0" dirty="0">
                <a:solidFill>
                  <a:schemeClr val="accent3">
                    <a:lumMod val="20000"/>
                    <a:lumOff val="80000"/>
                  </a:schemeClr>
                </a:solidFill>
                <a:latin typeface="Amasis MT Pro Black" panose="02040A04050005020304" pitchFamily="18" charset="0"/>
              </a:rPr>
              <a:t>If You </a:t>
            </a:r>
            <a:r>
              <a:rPr lang="en-US" sz="2400" i="0" dirty="0">
                <a:solidFill>
                  <a:schemeClr val="accent3">
                    <a:lumMod val="20000"/>
                    <a:lumOff val="80000"/>
                  </a:schemeClr>
                </a:solidFill>
                <a:latin typeface="Amasis MT Pro Black" panose="02040A04050005020304" pitchFamily="18" charset="0"/>
              </a:rPr>
              <a:t>W</a:t>
            </a:r>
            <a:r>
              <a:rPr lang="en-US" sz="2400" i="0" noProof="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Amasis MT Pro Black" panose="02040A04050005020304" pitchFamily="18" charset="0"/>
              </a:rPr>
              <a:t>ould</a:t>
            </a:r>
            <a:br>
              <a:rPr lang="en-US" sz="2400" i="0" noProof="0" dirty="0">
                <a:solidFill>
                  <a:schemeClr val="accent3">
                    <a:lumMod val="20000"/>
                    <a:lumOff val="80000"/>
                  </a:schemeClr>
                </a:solidFill>
                <a:latin typeface="Amasis MT Pro Black" panose="02040A04050005020304" pitchFamily="18" charset="0"/>
              </a:rPr>
            </a:br>
            <a:br>
              <a:rPr lang="en-US" sz="1200" i="0" noProof="0" dirty="0">
                <a:solidFill>
                  <a:schemeClr val="accent3">
                    <a:lumMod val="20000"/>
                    <a:lumOff val="80000"/>
                  </a:schemeClr>
                </a:solidFill>
                <a:latin typeface="Amasis MT Pro Black" panose="02040A04050005020304" pitchFamily="18" charset="0"/>
              </a:rPr>
            </a:br>
            <a:r>
              <a:rPr lang="en-US" sz="7200" i="0" noProof="0" dirty="0">
                <a:solidFill>
                  <a:schemeClr val="accent3">
                    <a:lumMod val="20000"/>
                    <a:lumOff val="80000"/>
                  </a:schemeClr>
                </a:solidFill>
                <a:latin typeface="Amasis MT Pro Black" panose="02040A04050005020304" pitchFamily="18" charset="0"/>
              </a:rPr>
              <a:t>Love Life and </a:t>
            </a:r>
            <a:br>
              <a:rPr lang="en-US" sz="7200" i="0" noProof="0" dirty="0">
                <a:solidFill>
                  <a:schemeClr val="accent3">
                    <a:lumMod val="20000"/>
                    <a:lumOff val="80000"/>
                  </a:schemeClr>
                </a:solidFill>
                <a:latin typeface="Amasis MT Pro Black" panose="02040A04050005020304" pitchFamily="18" charset="0"/>
              </a:rPr>
            </a:br>
            <a:r>
              <a:rPr lang="en-US" sz="7200" i="0" noProof="0" dirty="0">
                <a:solidFill>
                  <a:schemeClr val="accent3">
                    <a:lumMod val="20000"/>
                    <a:lumOff val="80000"/>
                  </a:schemeClr>
                </a:solidFill>
                <a:latin typeface="Amasis MT Pro Black" panose="02040A04050005020304" pitchFamily="18" charset="0"/>
              </a:rPr>
              <a:t>See Good Days</a:t>
            </a:r>
            <a:endParaRPr lang="en-US" sz="7200" i="0" dirty="0">
              <a:solidFill>
                <a:schemeClr val="accent3">
                  <a:lumMod val="20000"/>
                  <a:lumOff val="80000"/>
                </a:schemeClr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131B0C-8D8D-19B1-36C9-471FA545FE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99029" y="3774105"/>
            <a:ext cx="6190895" cy="1633040"/>
          </a:xfrm>
        </p:spPr>
        <p:txBody>
          <a:bodyPr anchor="t">
            <a:normAutofit/>
          </a:bodyPr>
          <a:lstStyle/>
          <a:p>
            <a:pPr algn="ctr"/>
            <a:r>
              <a:rPr lang="en-US" sz="4800" noProof="0" dirty="0">
                <a:solidFill>
                  <a:schemeClr val="tx2">
                    <a:lumMod val="50000"/>
                    <a:lumOff val="50000"/>
                  </a:schemeClr>
                </a:solidFill>
                <a:latin typeface="Amasis MT Pro Black" panose="02040A04050005020304" pitchFamily="18" charset="0"/>
              </a:rPr>
              <a:t>1 Peter 3:10-12</a:t>
            </a:r>
          </a:p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5A2CBEC-4F23-437D-9D03-9968C9B79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94120" y="-1094120"/>
            <a:ext cx="1085312" cy="327355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8356" y="353329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4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6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264A856-A4F6-4068-9AC3-7B38A00DA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2983E8C-44FB-463B-B6B0-B53E96ACC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6AD7FCC-3422-42C3-A2AD-69ADFEA6E3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4ECA670-C540-4DCE-8F03-EC843D518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ECB6083-DDE0-460C-987E-E64587630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" name="Graphic 12">
              <a:extLst>
                <a:ext uri="{FF2B5EF4-FFF2-40B4-BE49-F238E27FC236}">
                  <a16:creationId xmlns:a16="http://schemas.microsoft.com/office/drawing/2014/main" id="{378004C4-6786-473C-BB2A-AAA6EF1151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15">
              <a:extLst>
                <a:ext uri="{FF2B5EF4-FFF2-40B4-BE49-F238E27FC236}">
                  <a16:creationId xmlns:a16="http://schemas.microsoft.com/office/drawing/2014/main" id="{455376B6-DAB5-4A34-A8BE-15DE02CAF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15">
              <a:extLst>
                <a:ext uri="{FF2B5EF4-FFF2-40B4-BE49-F238E27FC236}">
                  <a16:creationId xmlns:a16="http://schemas.microsoft.com/office/drawing/2014/main" id="{EC2A85A1-668E-48DF-A484-FADE64BE6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D16C5EE-54EB-4800-8860-E622EEDE84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7013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DC122-7F2D-01F8-3044-3CD680A9E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173737"/>
            <a:ext cx="10767123" cy="1024128"/>
          </a:xfrm>
        </p:spPr>
        <p:txBody>
          <a:bodyPr>
            <a:normAutofit/>
          </a:bodyPr>
          <a:lstStyle/>
          <a:p>
            <a:pPr algn="ctr"/>
            <a:r>
              <a:rPr lang="en-US" sz="4800" i="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REFRAIN THE TONGUE AND LIPS</a:t>
            </a:r>
            <a:endParaRPr lang="en-US" sz="4800" i="0" dirty="0">
              <a:solidFill>
                <a:schemeClr val="accent2">
                  <a:lumMod val="75000"/>
                </a:schemeClr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1B4D3-50B6-D255-E943-6BB270CF9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221" y="1508761"/>
            <a:ext cx="10077557" cy="4407408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 ABSTAIN FROM EVIL SPEECH </a:t>
            </a:r>
          </a:p>
          <a:p>
            <a:pPr>
              <a:spcBef>
                <a:spcPts val="600"/>
              </a:spcBef>
            </a:pPr>
            <a:r>
              <a:rPr lang="en-US" sz="18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   </a:t>
            </a:r>
          </a:p>
          <a:p>
            <a:pPr>
              <a:spcBef>
                <a:spcPts val="600"/>
              </a:spcBef>
            </a:pPr>
            <a:r>
              <a:rPr lang="en-US" sz="3200" dirty="0">
                <a:latin typeface="+mj-lt"/>
                <a:ea typeface="Aptos" panose="020B0004020202020204" pitchFamily="34" charset="0"/>
              </a:rPr>
              <a:t>  -</a:t>
            </a:r>
            <a:r>
              <a:rPr lang="en-US" sz="3200" dirty="0">
                <a:effectLst/>
                <a:latin typeface="+mj-lt"/>
                <a:ea typeface="Aptos" panose="020B0004020202020204" pitchFamily="34" charset="0"/>
                <a:cs typeface="Browallia New" panose="020B0502040204020203" pitchFamily="34" charset="-34"/>
              </a:rPr>
              <a:t>When living before the World  </a:t>
            </a:r>
            <a:r>
              <a:rPr lang="en-US" sz="2800" dirty="0">
                <a:effectLst/>
                <a:latin typeface="+mj-lt"/>
                <a:ea typeface="Aptos" panose="020B0004020202020204" pitchFamily="34" charset="0"/>
                <a:cs typeface="Browallia New" panose="020B0604020202020204" pitchFamily="34" charset="-34"/>
              </a:rPr>
              <a:t>1 Peter 2:18-23 </a:t>
            </a:r>
          </a:p>
          <a:p>
            <a:r>
              <a:rPr lang="en-US" sz="2800" dirty="0">
                <a:latin typeface="+mj-lt"/>
                <a:cs typeface="Browallia New" panose="020B0604020202020204" pitchFamily="34" charset="-34"/>
              </a:rPr>
              <a:t>   -</a:t>
            </a:r>
            <a:r>
              <a:rPr lang="en-US" sz="3200" dirty="0">
                <a:effectLst/>
                <a:latin typeface="+mj-lt"/>
                <a:ea typeface="Aptos" panose="020B0004020202020204" pitchFamily="34" charset="0"/>
                <a:cs typeface="Browallia New" panose="020B0502040204020203" pitchFamily="34" charset="-34"/>
              </a:rPr>
              <a:t>When living before our Spouse  </a:t>
            </a:r>
            <a:r>
              <a:rPr lang="en-US" sz="2800" b="1" dirty="0">
                <a:effectLst/>
                <a:latin typeface="Georgia Pro Semibold" panose="02040702050405020303" pitchFamily="18" charset="0"/>
                <a:ea typeface="Aptos" panose="020B0004020202020204" pitchFamily="34" charset="0"/>
              </a:rPr>
              <a:t>1 Peter 3:1</a:t>
            </a:r>
          </a:p>
          <a:p>
            <a:r>
              <a:rPr lang="en-US" sz="2800" dirty="0">
                <a:effectLst/>
                <a:latin typeface="+mj-lt"/>
                <a:ea typeface="Aptos" panose="020B0004020202020204" pitchFamily="34" charset="0"/>
                <a:cs typeface="Browallia New" panose="020B0502040204020203" pitchFamily="34" charset="-34"/>
              </a:rPr>
              <a:t>   -</a:t>
            </a:r>
            <a:r>
              <a:rPr lang="en-US" sz="3200" dirty="0">
                <a:effectLst/>
                <a:latin typeface="+mj-lt"/>
                <a:ea typeface="Aptos" panose="020B0004020202020204" pitchFamily="34" charset="0"/>
                <a:cs typeface="Browallia New" panose="020B0502040204020203" pitchFamily="34" charset="-34"/>
              </a:rPr>
              <a:t>When living before our Brethren in the Lord</a:t>
            </a:r>
          </a:p>
          <a:p>
            <a:r>
              <a:rPr lang="en-US" sz="3200" dirty="0">
                <a:latin typeface="+mj-lt"/>
                <a:ea typeface="Aptos" panose="020B0004020202020204" pitchFamily="34" charset="0"/>
                <a:cs typeface="Browallia New" panose="020B0502040204020203" pitchFamily="34" charset="-34"/>
              </a:rPr>
              <a:t>      </a:t>
            </a:r>
            <a:r>
              <a:rPr lang="en-US" sz="2800" b="1" dirty="0">
                <a:effectLst/>
                <a:latin typeface="Georgia Pro Semibold" panose="02040702050405020303" pitchFamily="18" charset="0"/>
                <a:ea typeface="Aptos" panose="020B0004020202020204" pitchFamily="34" charset="0"/>
              </a:rPr>
              <a:t>1 Peter 3:8-9</a:t>
            </a:r>
            <a:endParaRPr lang="en-US" sz="2800" dirty="0">
              <a:effectLst/>
              <a:latin typeface="Georgia Pro Semibold" panose="02040702050405020303" pitchFamily="18" charset="0"/>
              <a:ea typeface="Aptos" panose="020B0004020202020204" pitchFamily="34" charset="0"/>
              <a:cs typeface="Browallia New" panose="020B0502040204020203" pitchFamily="34" charset="-34"/>
            </a:endParaRPr>
          </a:p>
          <a:p>
            <a:r>
              <a:rPr lang="en-US" sz="3200" dirty="0">
                <a:latin typeface="+mj-lt"/>
                <a:cs typeface="Browallia New" panose="020B0502040204020203" pitchFamily="34" charset="-34"/>
              </a:rPr>
              <a:t>         </a:t>
            </a:r>
            <a:endParaRPr lang="en-US" sz="2800" dirty="0">
              <a:latin typeface="Georgia Pro Semibold" panose="02040702050405020303" pitchFamily="18" charset="0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3474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C8C74-D577-6AFE-F1DA-C22F2C2E4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749" y="1494750"/>
            <a:ext cx="10077557" cy="3959939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   ABSTAIN FROM DECEITFUL SPEECH</a:t>
            </a:r>
          </a:p>
          <a:p>
            <a:r>
              <a:rPr lang="en-US" sz="3600" dirty="0">
                <a:latin typeface="Amasis MT Pro Black" panose="02040A04050005020304" pitchFamily="18" charset="0"/>
              </a:rPr>
              <a:t>  </a:t>
            </a:r>
            <a:r>
              <a:rPr lang="en-US" sz="3200" dirty="0">
                <a:latin typeface="Georgia Pro Cond Semibold" panose="020F0502020204030204" pitchFamily="18" charset="0"/>
              </a:rPr>
              <a:t>--</a:t>
            </a:r>
            <a:r>
              <a:rPr lang="en-US" sz="3200" dirty="0">
                <a:effectLst/>
                <a:latin typeface="Georgia Pro Cond Semibold" panose="020F0502020204030204" pitchFamily="18" charset="0"/>
                <a:ea typeface="Aptos" panose="020B0004020202020204" pitchFamily="34" charset="0"/>
              </a:rPr>
              <a:t>In compliance with the Example of Christ</a:t>
            </a:r>
          </a:p>
          <a:p>
            <a:r>
              <a:rPr lang="en-US" sz="2800" b="1" dirty="0">
                <a:effectLst/>
                <a:latin typeface="Georgia Pro Cond Semibold" panose="02040706050405020303" pitchFamily="18" charset="0"/>
                <a:ea typeface="Aptos" panose="020B0004020202020204" pitchFamily="34" charset="0"/>
              </a:rPr>
              <a:t>                </a:t>
            </a:r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1 Peter 2:22</a:t>
            </a:r>
            <a:r>
              <a:rPr lang="en-US" sz="2800" b="1" dirty="0">
                <a:latin typeface="+mj-lt"/>
                <a:ea typeface="Aptos" panose="020B0004020202020204" pitchFamily="34" charset="0"/>
              </a:rPr>
              <a:t>; </a:t>
            </a:r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John 8:31-32</a:t>
            </a:r>
            <a:r>
              <a:rPr lang="en-US" sz="2800" b="1" dirty="0">
                <a:latin typeface="+mj-lt"/>
                <a:ea typeface="Aptos" panose="020B0004020202020204" pitchFamily="34" charset="0"/>
              </a:rPr>
              <a:t>; </a:t>
            </a:r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John 14:6</a:t>
            </a:r>
            <a:r>
              <a:rPr lang="en-US" sz="2800" dirty="0">
                <a:effectLst/>
                <a:latin typeface="+mj-lt"/>
                <a:ea typeface="Aptos" panose="020B0004020202020204" pitchFamily="34" charset="0"/>
              </a:rPr>
              <a:t> </a:t>
            </a:r>
          </a:p>
          <a:p>
            <a:pPr>
              <a:spcBef>
                <a:spcPts val="0"/>
              </a:spcBef>
            </a:pPr>
            <a:endParaRPr lang="en-US" sz="1200" dirty="0">
              <a:latin typeface="Georgia Pro Cond Semibold" panose="02040706050405020303" pitchFamily="18" charset="0"/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latin typeface="Georgia Pro Cond Semibold" panose="02040706050405020303" pitchFamily="18" charset="0"/>
              </a:rPr>
              <a:t>     --</a:t>
            </a:r>
            <a:r>
              <a:rPr lang="en-US" sz="18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 </a:t>
            </a:r>
            <a:r>
              <a:rPr lang="en-US" sz="3200" dirty="0">
                <a:effectLst/>
                <a:latin typeface="+mj-lt"/>
                <a:ea typeface="Aptos" panose="020B0004020202020204" pitchFamily="34" charset="0"/>
              </a:rPr>
              <a:t>Christians should be the most trusted </a:t>
            </a:r>
          </a:p>
          <a:p>
            <a:pPr>
              <a:spcBef>
                <a:spcPts val="0"/>
              </a:spcBef>
            </a:pPr>
            <a:r>
              <a:rPr lang="en-US" sz="3200" dirty="0">
                <a:latin typeface="+mj-lt"/>
                <a:ea typeface="Aptos" panose="020B0004020202020204" pitchFamily="34" charset="0"/>
              </a:rPr>
              <a:t>         </a:t>
            </a:r>
            <a:r>
              <a:rPr lang="en-US" sz="3200" dirty="0">
                <a:effectLst/>
                <a:latin typeface="+mj-lt"/>
                <a:ea typeface="Aptos" panose="020B0004020202020204" pitchFamily="34" charset="0"/>
              </a:rPr>
              <a:t>people on earth  </a:t>
            </a:r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Ephesians 4:15</a:t>
            </a:r>
            <a:r>
              <a:rPr lang="en-US" sz="2800" dirty="0">
                <a:effectLst/>
                <a:latin typeface="+mj-lt"/>
                <a:ea typeface="Aptos" panose="020B0004020202020204" pitchFamily="34" charset="0"/>
              </a:rPr>
              <a:t> </a:t>
            </a:r>
            <a:endParaRPr lang="en-US" sz="2800" dirty="0">
              <a:latin typeface="+mj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004FDCE-0A45-0192-9A40-E227B307E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173737"/>
            <a:ext cx="10767123" cy="1024128"/>
          </a:xfrm>
        </p:spPr>
        <p:txBody>
          <a:bodyPr>
            <a:normAutofit/>
          </a:bodyPr>
          <a:lstStyle/>
          <a:p>
            <a:pPr algn="ctr"/>
            <a:r>
              <a:rPr lang="en-US" sz="4800" i="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REFRAIN THE TONGUE AND LIPS</a:t>
            </a:r>
            <a:endParaRPr lang="en-US" sz="4800" i="0" dirty="0">
              <a:solidFill>
                <a:schemeClr val="accent2">
                  <a:lumMod val="75000"/>
                </a:schemeClr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660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829FE-1248-7E4E-0DF7-4E74786D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656" y="439598"/>
            <a:ext cx="10972799" cy="2157298"/>
          </a:xfrm>
        </p:spPr>
        <p:txBody>
          <a:bodyPr>
            <a:normAutofit fontScale="90000"/>
          </a:bodyPr>
          <a:lstStyle/>
          <a:p>
            <a:r>
              <a:rPr lang="en-US" sz="5300" b="1" i="0" kern="10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TURN FROM EVIL AND DO GOOD </a:t>
            </a:r>
            <a:b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</a:t>
            </a:r>
            <a:r>
              <a:rPr lang="en-US" sz="4000" b="1" i="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BECAUSE GOD CALLED US TO BE HOLY</a:t>
            </a:r>
            <a:b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</a:t>
            </a:r>
            <a:r>
              <a:rPr lang="en-US" b="1" i="0" dirty="0"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1 Peter 1:13-16</a:t>
            </a:r>
            <a:r>
              <a:rPr lang="en-US" i="0" dirty="0"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 </a:t>
            </a:r>
            <a:endParaRPr lang="en-US" i="0" dirty="0">
              <a:latin typeface="Amasis MT Pro Black" panose="02040A040500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FE996-A50E-54C5-53F6-2D571E3CD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3063240"/>
            <a:ext cx="10077557" cy="300769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  <a:latin typeface="Georgia Pro Cond Semibold" panose="02040706050405020303" pitchFamily="18" charset="0"/>
                <a:ea typeface="Aptos" panose="020B0004020202020204" pitchFamily="34" charset="0"/>
              </a:rPr>
              <a:t>         </a:t>
            </a:r>
            <a:r>
              <a:rPr lang="en-US" sz="2800" dirty="0">
                <a:effectLst/>
                <a:latin typeface="Georgia Pro Semibold" panose="02040702050405020303" pitchFamily="18" charset="0"/>
                <a:ea typeface="Aptos" panose="020B0004020202020204" pitchFamily="34" charset="0"/>
              </a:rPr>
              <a:t>--</a:t>
            </a:r>
            <a:r>
              <a:rPr lang="en-US" sz="3200" dirty="0">
                <a:effectLst/>
                <a:latin typeface="Georgia Pro Semibold" panose="02040702050405020303" pitchFamily="18" charset="0"/>
                <a:ea typeface="Aptos" panose="020B0004020202020204" pitchFamily="34" charset="0"/>
              </a:rPr>
              <a:t>He is Holy  </a:t>
            </a:r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Leviticus 11:44-45</a:t>
            </a:r>
            <a:r>
              <a:rPr lang="en-US" sz="2800" b="1" dirty="0">
                <a:latin typeface="+mj-lt"/>
                <a:ea typeface="Aptos" panose="020B0004020202020204" pitchFamily="34" charset="0"/>
              </a:rPr>
              <a:t>; </a:t>
            </a:r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1 John 1:5</a:t>
            </a:r>
          </a:p>
          <a:p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        </a:t>
            </a:r>
            <a:r>
              <a:rPr lang="en-US" sz="3200" b="1" dirty="0">
                <a:effectLst/>
                <a:latin typeface="+mj-lt"/>
                <a:ea typeface="Aptos" panose="020B0004020202020204" pitchFamily="34" charset="0"/>
              </a:rPr>
              <a:t>--</a:t>
            </a:r>
            <a:r>
              <a:rPr lang="en-US" sz="3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We no longer conform to the former lust</a:t>
            </a:r>
          </a:p>
          <a:p>
            <a:r>
              <a:rPr lang="en-US" sz="2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               </a:t>
            </a:r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1 Peter 1:14</a:t>
            </a:r>
            <a:r>
              <a:rPr lang="en-US" sz="2800" dirty="0">
                <a:effectLst/>
                <a:latin typeface="+mj-lt"/>
                <a:ea typeface="Aptos" panose="020B0004020202020204" pitchFamily="34" charset="0"/>
              </a:rPr>
              <a:t> </a:t>
            </a:r>
            <a:endParaRPr lang="en-US" sz="2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800" dirty="0">
                <a:effectLst/>
                <a:latin typeface="+mj-lt"/>
                <a:ea typeface="Aptos" panose="020B0004020202020204" pitchFamily="34" charset="0"/>
              </a:rPr>
              <a:t> 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415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24A78-087F-5FFD-51FF-625A34A55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05840"/>
            <a:ext cx="10744200" cy="1856232"/>
          </a:xfrm>
        </p:spPr>
        <p:txBody>
          <a:bodyPr>
            <a:noAutofit/>
          </a:bodyPr>
          <a:lstStyle/>
          <a:p>
            <a:r>
              <a:rPr lang="en-US" sz="4800" b="1" i="0" kern="10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TURN FROM EVIL AND DO GOOD</a:t>
            </a:r>
            <a:br>
              <a:rPr lang="en-US" sz="4800" b="1" i="0" kern="10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4800" b="1" i="0" kern="10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i="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BECAUSE GOD CALLED US TO A PURPOSE</a:t>
            </a:r>
            <a:br>
              <a:rPr lang="en-US" sz="480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4800" dirty="0">
              <a:latin typeface="Amasis MT Pro Black" panose="02040A040500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CC325-432A-9ED0-B9CD-67E1AE15E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2660904"/>
            <a:ext cx="11067288" cy="3410026"/>
          </a:xfrm>
        </p:spPr>
        <p:txBody>
          <a:bodyPr/>
          <a:lstStyle/>
          <a:p>
            <a:pPr marL="685800" marR="0" indent="-2286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  --To proclaim His praises </a:t>
            </a:r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1 Peter 2:9-10</a:t>
            </a:r>
            <a:r>
              <a:rPr lang="en-US" sz="2800" dirty="0"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en-US" sz="2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685800" marR="0" indent="-2286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  --To turn enemies from speaking evil to praising</a:t>
            </a:r>
          </a:p>
          <a:p>
            <a:pPr marL="685800" marR="0" indent="-2286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sz="3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 God  </a:t>
            </a:r>
            <a:r>
              <a:rPr lang="en-US" sz="2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vs. 12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60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145D2-B6DD-2A56-3FF2-BB06222FA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557785"/>
            <a:ext cx="10077557" cy="1572767"/>
          </a:xfrm>
        </p:spPr>
        <p:txBody>
          <a:bodyPr>
            <a:normAutofit/>
          </a:bodyPr>
          <a:lstStyle/>
          <a:p>
            <a:r>
              <a:rPr lang="en-US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 SEEK PEACE AND PURSUE IT</a:t>
            </a:r>
            <a:br>
              <a:rPr lang="en-US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</a:br>
            <a:r>
              <a:rPr lang="en-US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   </a:t>
            </a:r>
            <a:r>
              <a:rPr lang="en-US" i="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LIVE IN PEACE WITH OUR BRETHREN</a:t>
            </a:r>
            <a:r>
              <a:rPr lang="en-US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 </a:t>
            </a:r>
            <a:endParaRPr lang="en-US" sz="4800" i="0" dirty="0">
              <a:solidFill>
                <a:schemeClr val="accent2">
                  <a:lumMod val="75000"/>
                </a:schemeClr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E36D2-0811-D8F6-2B19-2665DC6BD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569464"/>
            <a:ext cx="10077557" cy="3501466"/>
          </a:xfrm>
        </p:spPr>
        <p:txBody>
          <a:bodyPr/>
          <a:lstStyle/>
          <a:p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</a:t>
            </a:r>
            <a:r>
              <a:rPr lang="en-US" sz="3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--By forgiving one another  </a:t>
            </a:r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Colossians 3:13</a:t>
            </a:r>
            <a:r>
              <a:rPr lang="en-US" sz="2800" dirty="0">
                <a:effectLst/>
                <a:latin typeface="+mj-lt"/>
                <a:ea typeface="Aptos" panose="020B0004020202020204" pitchFamily="34" charset="0"/>
              </a:rPr>
              <a:t> </a:t>
            </a:r>
            <a:endParaRPr lang="en-US" sz="2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effectLst/>
                <a:latin typeface="+mj-lt"/>
                <a:ea typeface="Aptos" panose="020B0004020202020204" pitchFamily="34" charset="0"/>
              </a:rPr>
              <a:t>        --By putting on love - the bond of perfection</a:t>
            </a:r>
          </a:p>
          <a:p>
            <a:r>
              <a:rPr lang="en-US" sz="3200" dirty="0">
                <a:latin typeface="+mj-lt"/>
              </a:rPr>
              <a:t>              </a:t>
            </a:r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Colossians 3:14</a:t>
            </a:r>
            <a:r>
              <a:rPr lang="en-US" sz="2800" dirty="0">
                <a:effectLst/>
                <a:latin typeface="+mj-lt"/>
                <a:ea typeface="Aptos" panose="020B0004020202020204" pitchFamily="34" charset="0"/>
              </a:rPr>
              <a:t> 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9316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A8935-3B1E-3042-60F5-705578886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87654"/>
            <a:ext cx="10305288" cy="1297762"/>
          </a:xfrm>
        </p:spPr>
        <p:txBody>
          <a:bodyPr>
            <a:noAutofit/>
          </a:bodyPr>
          <a:lstStyle/>
          <a:p>
            <a:r>
              <a:rPr lang="en-US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SEEK PEACE AND PURSUE IT</a:t>
            </a:r>
            <a:br>
              <a:rPr lang="en-US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</a:br>
            <a:r>
              <a:rPr lang="en-US" sz="4800" b="1" i="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 </a:t>
            </a:r>
            <a:r>
              <a:rPr lang="en-US" i="0" dirty="0">
                <a:effectLst/>
                <a:latin typeface="Amasis MT Pro Black" panose="02040A04050005020304" pitchFamily="18" charset="0"/>
                <a:ea typeface="Aptos" panose="020B0004020202020204" pitchFamily="34" charset="0"/>
              </a:rPr>
              <a:t>LIVE IN PEACE WITH THE WORLD</a:t>
            </a:r>
            <a:endParaRPr lang="en-US" i="0" dirty="0">
              <a:latin typeface="Amasis MT Pro Black" panose="02040A040500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CF4B0-CFC2-1087-DC5F-2F66A7645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521885"/>
            <a:ext cx="10305288" cy="3549045"/>
          </a:xfrm>
        </p:spPr>
        <p:txBody>
          <a:bodyPr>
            <a:normAutofit/>
          </a:bodyPr>
          <a:lstStyle/>
          <a:p>
            <a:r>
              <a:rPr lang="en-US" sz="3200" dirty="0">
                <a:effectLst/>
                <a:latin typeface="+mj-lt"/>
                <a:ea typeface="Aptos" panose="020B0004020202020204" pitchFamily="34" charset="0"/>
              </a:rPr>
              <a:t>      --“…as much as depends on you…”</a:t>
            </a:r>
          </a:p>
          <a:p>
            <a:r>
              <a:rPr lang="en-US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                  </a:t>
            </a:r>
            <a:r>
              <a:rPr lang="en-US" sz="2800" b="1" dirty="0">
                <a:effectLst/>
                <a:latin typeface="+mj-lt"/>
                <a:ea typeface="Aptos" panose="020B0004020202020204" pitchFamily="34" charset="0"/>
              </a:rPr>
              <a:t>Romans 12:18</a:t>
            </a:r>
            <a:endParaRPr lang="en-US" sz="2800" dirty="0">
              <a:effectLst/>
              <a:latin typeface="+mj-lt"/>
              <a:ea typeface="Aptos" panose="020B0004020202020204" pitchFamily="34" charset="0"/>
            </a:endParaRPr>
          </a:p>
          <a:p>
            <a:r>
              <a:rPr lang="en-US" sz="3200" dirty="0">
                <a:effectLst/>
                <a:latin typeface="+mj-lt"/>
                <a:ea typeface="Aptos" panose="020B0004020202020204" pitchFamily="34" charset="0"/>
              </a:rPr>
              <a:t>      --Give place to wrath - Do not avenge yourselves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800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A8935-3B1E-3042-60F5-705578886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38912"/>
            <a:ext cx="10305288" cy="630936"/>
          </a:xfrm>
        </p:spPr>
        <p:txBody>
          <a:bodyPr>
            <a:noAutofit/>
          </a:bodyPr>
          <a:lstStyle/>
          <a:p>
            <a:r>
              <a:rPr lang="en-US" i="0" dirty="0">
                <a:latin typeface="Amasis MT Pro Black" panose="02040A04050005020304" pitchFamily="18" charset="0"/>
              </a:rPr>
              <a:t>God’s Desire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CF4B0-CFC2-1087-DC5F-2F66A7645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1581913"/>
            <a:ext cx="9806877" cy="3401568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kern="10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 Peter 3:12</a:t>
            </a:r>
            <a:r>
              <a:rPr lang="en-US" sz="4000" kern="100" dirty="0">
                <a:solidFill>
                  <a:schemeClr val="accent2">
                    <a:lumMod val="75000"/>
                  </a:schemeClr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For the eyes of the Lord are on the righteous, And His ears are open to their prayers; But the face of the Lord is against those who do evil." </a:t>
            </a:r>
          </a:p>
        </p:txBody>
      </p:sp>
    </p:spTree>
    <p:extLst>
      <p:ext uri="{BB962C8B-B14F-4D97-AF65-F5344CB8AC3E}">
        <p14:creationId xmlns:p14="http://schemas.microsoft.com/office/powerpoint/2010/main" val="3151326472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AnalogousFromLightSeedLeftStep">
      <a:dk1>
        <a:srgbClr val="000000"/>
      </a:dk1>
      <a:lt1>
        <a:srgbClr val="FFFFFF"/>
      </a:lt1>
      <a:dk2>
        <a:srgbClr val="213B33"/>
      </a:dk2>
      <a:lt2>
        <a:srgbClr val="E8E3E2"/>
      </a:lt2>
      <a:accent1>
        <a:srgbClr val="4EAFBA"/>
      </a:accent1>
      <a:accent2>
        <a:srgbClr val="4DB392"/>
      </a:accent2>
      <a:accent3>
        <a:srgbClr val="4FB369"/>
      </a:accent3>
      <a:accent4>
        <a:srgbClr val="5DB54E"/>
      </a:accent4>
      <a:accent5>
        <a:srgbClr val="89AA5D"/>
      </a:accent5>
      <a:accent6>
        <a:srgbClr val="A3A546"/>
      </a:accent6>
      <a:hlink>
        <a:srgbClr val="AE7069"/>
      </a:hlink>
      <a:folHlink>
        <a:srgbClr val="7F7F7F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302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Amasis MT Pro Black</vt:lpstr>
      <vt:lpstr>Aptos</vt:lpstr>
      <vt:lpstr>Arial</vt:lpstr>
      <vt:lpstr>Avenir Next LT Pro</vt:lpstr>
      <vt:lpstr>Avenir Next LT Pro Light</vt:lpstr>
      <vt:lpstr>Georgia Pro Cond Semibold</vt:lpstr>
      <vt:lpstr>Georgia Pro Semibold</vt:lpstr>
      <vt:lpstr>RocaVTI</vt:lpstr>
      <vt:lpstr> If You Would  Love Life and  See Good Days</vt:lpstr>
      <vt:lpstr>REFRAIN THE TONGUE AND LIPS</vt:lpstr>
      <vt:lpstr>REFRAIN THE TONGUE AND LIPS</vt:lpstr>
      <vt:lpstr>TURN FROM EVIL AND DO GOOD          BECAUSE GOD CALLED US TO BE HOLY                                      1 Peter 1:13-16 </vt:lpstr>
      <vt:lpstr>TURN FROM EVIL AND DO GOOD   BECAUSE GOD CALLED US TO A PURPOSE </vt:lpstr>
      <vt:lpstr> SEEK PEACE AND PURSUE IT    LIVE IN PEACE WITH OUR BRETHREN </vt:lpstr>
      <vt:lpstr>SEEK PEACE AND PURSUE IT  LIVE IN PEACE WITH THE WORLD</vt:lpstr>
      <vt:lpstr>God’s Desire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Terri Ward</dc:creator>
  <cp:lastModifiedBy>Gailen Evans</cp:lastModifiedBy>
  <cp:revision>3</cp:revision>
  <dcterms:created xsi:type="dcterms:W3CDTF">2024-07-06T21:52:00Z</dcterms:created>
  <dcterms:modified xsi:type="dcterms:W3CDTF">2025-02-25T00:23:26Z</dcterms:modified>
</cp:coreProperties>
</file>